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30"/>
  </p:notes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61577C-ECE6-4B65-BDAB-EB983B687743}">
  <a:tblStyle styleId="{3461577C-ECE6-4B65-BDAB-EB983B687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349bafb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349bafb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9349bafb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9349bafb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9bb6246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9bb6246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9bb62460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9bb62460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71228efe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71228efe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9349bafb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9349bafb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349baf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349baf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9f31155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9f31155b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9bb6246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9bb6246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9bb62460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9bb62460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07e9cb6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07e9cb6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07e9cb6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07e9cb6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f31155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f31155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f31155b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f31155b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1228efe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1228efe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71228efe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71228efe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1228efe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1228efe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29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NET FORCE</a:t>
            </a:r>
            <a:endParaRPr sz="6000"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calculate net force using force diagrams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462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What measurement would this be in newtons?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_____ N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l="53915" t="3892" r="23603"/>
          <a:stretch/>
        </p:blipFill>
        <p:spPr>
          <a:xfrm>
            <a:off x="6235025" y="138000"/>
            <a:ext cx="1720750" cy="49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/>
          <p:nvPr/>
        </p:nvSpPr>
        <p:spPr>
          <a:xfrm rot="-3580559">
            <a:off x="6586766" y="3776603"/>
            <a:ext cx="677376" cy="602098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462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What measurement would this be in newtons?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_____ N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l="78523"/>
          <a:stretch/>
        </p:blipFill>
        <p:spPr>
          <a:xfrm>
            <a:off x="6467475" y="504250"/>
            <a:ext cx="1185929" cy="37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/>
          <p:nvPr/>
        </p:nvSpPr>
        <p:spPr>
          <a:xfrm>
            <a:off x="6671488" y="3885400"/>
            <a:ext cx="777900" cy="777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draw force diagrams using arrows of scaled length.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calculate net force in newtons from force diagrams.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We will investigate net forces</a:t>
            </a:r>
            <a:endParaRPr sz="3600" dirty="0"/>
          </a:p>
        </p:txBody>
      </p:sp>
      <p:graphicFrame>
        <p:nvGraphicFramePr>
          <p:cNvPr id="225" name="Google Shape;225;p37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6" name="Google Shape;226;p3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7" name="Google Shape;227;p3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body" idx="2"/>
          </p:nvPr>
        </p:nvSpPr>
        <p:spPr>
          <a:xfrm>
            <a:off x="570450" y="903025"/>
            <a:ext cx="6044400" cy="390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Balanced forces</a:t>
            </a:r>
            <a:r>
              <a:rPr lang="en-GB">
                <a:solidFill>
                  <a:schemeClr val="dk1"/>
                </a:solidFill>
              </a:rPr>
              <a:t> are equal forces in opposite directions. There is no movement. The object stays still.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Unbalanced forces</a:t>
            </a:r>
            <a:r>
              <a:rPr lang="en-GB">
                <a:solidFill>
                  <a:schemeClr val="dk1"/>
                </a:solidFill>
              </a:rPr>
              <a:t> are unequal forces in opposite directions.  There is movement in the direction of the greater force.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arrows, draw an example of an unbalanced force?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calculate net force using force diagrams.</a:t>
            </a:r>
            <a:endParaRPr/>
          </a:p>
        </p:txBody>
      </p:sp>
      <p:graphicFrame>
        <p:nvGraphicFramePr>
          <p:cNvPr id="234" name="Google Shape;234;p38"/>
          <p:cNvGraphicFramePr/>
          <p:nvPr/>
        </p:nvGraphicFramePr>
        <p:xfrm>
          <a:off x="6831130" y="3128838"/>
          <a:ext cx="2134475" cy="153918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forces can be balanced or unbalanced.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 use arrows to show forces on an object.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325" y="1252925"/>
            <a:ext cx="1128076" cy="112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AA3A9759-000D-4B2A-B409-30C573CB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79" y="45827"/>
            <a:ext cx="1137637" cy="8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2"/>
          </p:nvPr>
        </p:nvSpPr>
        <p:spPr>
          <a:xfrm>
            <a:off x="511600" y="752325"/>
            <a:ext cx="56910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Force₁</a:t>
            </a:r>
            <a:r>
              <a:rPr lang="en-GB">
                <a:solidFill>
                  <a:schemeClr val="dk1"/>
                </a:solidFill>
              </a:rPr>
              <a:t> diagrams₂ show how forces impact familiar objects.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diagrams show familiar objects with arrows revealing the directions and size of the forces. They also have the amount of newtons for the forces.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diagram below shows the forces on a soccer ball.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42" name="Google Shape;242;p39"/>
          <p:cNvGraphicFramePr/>
          <p:nvPr/>
        </p:nvGraphicFramePr>
        <p:xfrm>
          <a:off x="6793300" y="1005900"/>
          <a:ext cx="2142625" cy="170682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 force diagrams show?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which direction would the soccer ball move? Left or right? Explain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3" name="Google Shape;243;p39"/>
          <p:cNvGraphicFramePr/>
          <p:nvPr/>
        </p:nvGraphicFramePr>
        <p:xfrm>
          <a:off x="6797375" y="3919950"/>
          <a:ext cx="2134475" cy="1099975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 push, pull or twist.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an image to easily represent information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363" y="3656625"/>
            <a:ext cx="1128076" cy="11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/>
          <p:nvPr/>
        </p:nvSpPr>
        <p:spPr>
          <a:xfrm>
            <a:off x="4159539" y="3907275"/>
            <a:ext cx="771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9"/>
          <p:cNvSpPr/>
          <p:nvPr/>
        </p:nvSpPr>
        <p:spPr>
          <a:xfrm>
            <a:off x="950575" y="3907263"/>
            <a:ext cx="16707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9CE27AE6-0B23-400C-B50B-459D224D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79" y="45827"/>
            <a:ext cx="1137637" cy="8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body" idx="2"/>
          </p:nvPr>
        </p:nvSpPr>
        <p:spPr>
          <a:xfrm>
            <a:off x="552550" y="834850"/>
            <a:ext cx="6485700" cy="4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size of the arrow shows the size of the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bigger the arrow, the greater the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When forces are unbalanced, the object will move in the direction of the greatest force.						</a:t>
            </a:r>
            <a:endParaRPr/>
          </a:p>
        </p:txBody>
      </p:sp>
      <p:graphicFrame>
        <p:nvGraphicFramePr>
          <p:cNvPr id="253" name="Google Shape;253;p40"/>
          <p:cNvGraphicFramePr/>
          <p:nvPr/>
        </p:nvGraphicFramePr>
        <p:xfrm>
          <a:off x="6835750" y="266050"/>
          <a:ext cx="2142625" cy="237738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With the car below, what is the greatest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way does this force move the car?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causes the rocket to launch?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363" y="3479200"/>
            <a:ext cx="1128076" cy="11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/>
          <p:nvPr/>
        </p:nvSpPr>
        <p:spPr>
          <a:xfrm>
            <a:off x="8087539" y="3729850"/>
            <a:ext cx="771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4878575" y="3729838"/>
            <a:ext cx="16707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239" y="2683024"/>
            <a:ext cx="2618320" cy="79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/>
        </p:nvSpPr>
        <p:spPr>
          <a:xfrm>
            <a:off x="4932275" y="2878975"/>
            <a:ext cx="771900" cy="59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552550" y="2862325"/>
            <a:ext cx="14151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2"/>
          </p:nvPr>
        </p:nvSpPr>
        <p:spPr>
          <a:xfrm>
            <a:off x="565350" y="822525"/>
            <a:ext cx="62703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force diagrams show the force as a number, we can calculate the </a:t>
            </a:r>
            <a:r>
              <a:rPr lang="en-GB" b="1" dirty="0"/>
              <a:t>net force</a:t>
            </a:r>
            <a:r>
              <a:rPr lang="en-GB" dirty="0"/>
              <a:t>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The net force is the sum of all forces acting upon an object.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								</a:t>
            </a:r>
            <a:br>
              <a:rPr lang="en-GB" dirty="0"/>
            </a:br>
            <a:r>
              <a:rPr lang="en-GB" dirty="0"/>
              <a:t>Net force = 35N Left</a:t>
            </a:r>
            <a:endParaRPr dirty="0"/>
          </a:p>
        </p:txBody>
      </p:sp>
      <p:graphicFrame>
        <p:nvGraphicFramePr>
          <p:cNvPr id="266" name="Google Shape;266;p41"/>
          <p:cNvGraphicFramePr/>
          <p:nvPr/>
        </p:nvGraphicFramePr>
        <p:xfrm>
          <a:off x="6835750" y="266050"/>
          <a:ext cx="2142625" cy="220974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do you calculate the net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would the net force of the rocket be (including units and direction)?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Whiteboards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863" y="3836300"/>
            <a:ext cx="1128076" cy="11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/>
        </p:nvSpPr>
        <p:spPr>
          <a:xfrm>
            <a:off x="3853039" y="4086950"/>
            <a:ext cx="7719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644075" y="4086938"/>
            <a:ext cx="16707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28906">
            <a:off x="6733159" y="3215678"/>
            <a:ext cx="2347805" cy="128474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/>
          <p:nvPr/>
        </p:nvSpPr>
        <p:spPr>
          <a:xfrm rot="5400000">
            <a:off x="8023514" y="4246565"/>
            <a:ext cx="444600" cy="26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1"/>
          <p:cNvSpPr/>
          <p:nvPr/>
        </p:nvSpPr>
        <p:spPr>
          <a:xfrm rot="-5401336">
            <a:off x="7473833" y="3183863"/>
            <a:ext cx="1543800" cy="26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1"/>
          <p:cNvSpPr txBox="1"/>
          <p:nvPr/>
        </p:nvSpPr>
        <p:spPr>
          <a:xfrm>
            <a:off x="8316600" y="3198700"/>
            <a:ext cx="771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1000N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8380275" y="4206825"/>
            <a:ext cx="771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2"/>
          </p:nvPr>
        </p:nvSpPr>
        <p:spPr>
          <a:xfrm>
            <a:off x="573775" y="880900"/>
            <a:ext cx="63978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net force₁ of the falcon in the diagram₂?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81" name="Google Shape;281;p42"/>
          <p:cNvGraphicFramePr/>
          <p:nvPr/>
        </p:nvGraphicFramePr>
        <p:xfrm>
          <a:off x="6747480" y="1364663"/>
          <a:ext cx="2134475" cy="12039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net forces can be calculated by adding all the forces acting on the object.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2" name="Google Shape;282;p42"/>
          <p:cNvGraphicFramePr/>
          <p:nvPr/>
        </p:nvGraphicFramePr>
        <p:xfrm>
          <a:off x="6747475" y="3604375"/>
          <a:ext cx="2134475" cy="1099975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 push, pull or twist.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an image to easily represent information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3" name="Google Shape;283;p42"/>
          <p:cNvSpPr/>
          <p:nvPr/>
        </p:nvSpPr>
        <p:spPr>
          <a:xfrm rot="-5400000">
            <a:off x="4099406" y="2170223"/>
            <a:ext cx="754500" cy="45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2"/>
          <p:cNvSpPr/>
          <p:nvPr/>
        </p:nvSpPr>
        <p:spPr>
          <a:xfrm rot="5398407">
            <a:off x="3829408" y="3549825"/>
            <a:ext cx="1294500" cy="50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2"/>
          <p:cNvSpPr txBox="1"/>
          <p:nvPr/>
        </p:nvSpPr>
        <p:spPr>
          <a:xfrm>
            <a:off x="4731502" y="2192862"/>
            <a:ext cx="1309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50N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34761">
            <a:off x="1434227" y="1575305"/>
            <a:ext cx="2022203" cy="31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/>
        </p:nvSpPr>
        <p:spPr>
          <a:xfrm>
            <a:off x="4877277" y="3416512"/>
            <a:ext cx="1309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200N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2"/>
          </p:nvPr>
        </p:nvSpPr>
        <p:spPr>
          <a:xfrm>
            <a:off x="559625" y="979950"/>
            <a:ext cx="65898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is the net force₁ of the wagon in the diagram₂?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94" name="Google Shape;294;p43"/>
          <p:cNvGraphicFramePr/>
          <p:nvPr/>
        </p:nvGraphicFramePr>
        <p:xfrm>
          <a:off x="6747480" y="1364663"/>
          <a:ext cx="2134475" cy="12039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net forces can be calculated by adding all the forces acting on the object.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5" name="Google Shape;295;p43"/>
          <p:cNvGraphicFramePr/>
          <p:nvPr/>
        </p:nvGraphicFramePr>
        <p:xfrm>
          <a:off x="6747475" y="3604375"/>
          <a:ext cx="2134475" cy="1099975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 push, pull or twist.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an image to easily represent information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50" y="1535625"/>
            <a:ext cx="3255426" cy="32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4983162" y="3255375"/>
            <a:ext cx="1592100" cy="6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1154650" y="3199525"/>
            <a:ext cx="7719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8N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body" idx="2"/>
          </p:nvPr>
        </p:nvSpPr>
        <p:spPr>
          <a:xfrm>
            <a:off x="552550" y="838450"/>
            <a:ext cx="64536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is the net force₁ of the weightlifter in the diagram₂?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05" name="Google Shape;305;p44"/>
          <p:cNvGraphicFramePr/>
          <p:nvPr/>
        </p:nvGraphicFramePr>
        <p:xfrm>
          <a:off x="6747480" y="1364663"/>
          <a:ext cx="2134475" cy="12039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net forces can be calculated by adding all the forces acting on the object.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6" name="Google Shape;306;p44"/>
          <p:cNvGraphicFramePr/>
          <p:nvPr/>
        </p:nvGraphicFramePr>
        <p:xfrm>
          <a:off x="6747475" y="3604375"/>
          <a:ext cx="2134475" cy="1099975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 push, pull or twist.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an image to easily represent information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38" y="1718975"/>
            <a:ext cx="2993975" cy="29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/>
          <p:nvPr/>
        </p:nvSpPr>
        <p:spPr>
          <a:xfrm rot="5400000">
            <a:off x="1573731" y="3439148"/>
            <a:ext cx="754500" cy="45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4"/>
          <p:cNvSpPr/>
          <p:nvPr/>
        </p:nvSpPr>
        <p:spPr>
          <a:xfrm rot="-5402040">
            <a:off x="1445319" y="2305150"/>
            <a:ext cx="1011300" cy="50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4"/>
          <p:cNvSpPr txBox="1"/>
          <p:nvPr/>
        </p:nvSpPr>
        <p:spPr>
          <a:xfrm>
            <a:off x="1062377" y="2397587"/>
            <a:ext cx="1309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50N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1062377" y="3371662"/>
            <a:ext cx="1309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25N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2"/>
          </p:nvPr>
        </p:nvSpPr>
        <p:spPr>
          <a:xfrm>
            <a:off x="552550" y="838450"/>
            <a:ext cx="61950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Draw a force diagram and calculate the net force for the following examples: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A truck is travelling along a road with 60 newtons pushing it forward and 30 newtons pulling it back.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A cricket ball is thrown with 48 newtons of force. 22 newtons of force push it back as it hits the air.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318" name="Google Shape;318;p45"/>
          <p:cNvGraphicFramePr/>
          <p:nvPr/>
        </p:nvGraphicFramePr>
        <p:xfrm>
          <a:off x="6747480" y="1364663"/>
          <a:ext cx="2134475" cy="12039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net forces can be calculated by adding all the forces acting on the object.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9" name="Google Shape;3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245" y="3327975"/>
            <a:ext cx="2478001" cy="1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875" y="3340363"/>
            <a:ext cx="2446162" cy="162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56358469-9758-4662-9CC3-13A23614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79" y="45827"/>
            <a:ext cx="1137637" cy="8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BABFE8BC-DB9A-4E67-8E26-44CFEADB67CC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7002530" y="3886864"/>
            <a:ext cx="227983" cy="22798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F9D975C-A582-47F0-9D37-B0DCE16F4A55}"/>
              </a:ext>
            </a:extLst>
          </p:cNvPr>
          <p:cNvSpPr/>
          <p:nvPr/>
        </p:nvSpPr>
        <p:spPr>
          <a:xfrm>
            <a:off x="6867261" y="3094776"/>
            <a:ext cx="1862035" cy="187363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7EE0CF-E7DB-4895-8DC5-FC73302D7ECE}"/>
              </a:ext>
            </a:extLst>
          </p:cNvPr>
          <p:cNvSpPr/>
          <p:nvPr/>
        </p:nvSpPr>
        <p:spPr>
          <a:xfrm>
            <a:off x="6867261" y="3094776"/>
            <a:ext cx="1862035" cy="1873638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24D2C-1E0B-4C86-B1F1-555C0A293D6B}"/>
              </a:ext>
            </a:extLst>
          </p:cNvPr>
          <p:cNvSpPr txBox="1"/>
          <p:nvPr/>
        </p:nvSpPr>
        <p:spPr>
          <a:xfrm>
            <a:off x="6392442" y="2694666"/>
            <a:ext cx="284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2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326" name="Google Shape;326;p46"/>
          <p:cNvSpPr txBox="1">
            <a:spLocks noGrp="1"/>
          </p:cNvSpPr>
          <p:nvPr>
            <p:ph type="body" idx="2"/>
          </p:nvPr>
        </p:nvSpPr>
        <p:spPr>
          <a:xfrm>
            <a:off x="552550" y="933775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If you can calculate net forces, you will be able to calculate the force required to move an object.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Calculating net force helps us understand which direction an object is moving and with how much force.</a:t>
            </a:r>
            <a:endParaRPr/>
          </a:p>
        </p:txBody>
      </p:sp>
      <p:graphicFrame>
        <p:nvGraphicFramePr>
          <p:cNvPr id="327" name="Google Shape;327;p46"/>
          <p:cNvGraphicFramePr/>
          <p:nvPr/>
        </p:nvGraphicFramePr>
        <p:xfrm>
          <a:off x="6827200" y="1005900"/>
          <a:ext cx="2142625" cy="170682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force diagram showing the man unable to push a car.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Whiteboards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 t="7869" b="7869"/>
          <a:stretch/>
        </p:blipFill>
        <p:spPr>
          <a:xfrm>
            <a:off x="3440125" y="3241500"/>
            <a:ext cx="2981415" cy="1677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50" y="3241500"/>
            <a:ext cx="2515575" cy="16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strength of forces can be shown in diagrams by the size of arrows, or the values written on the arrows.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bigger the arrow, the bigger the force.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smaller the arrow, the smaller the force.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can calculate the </a:t>
            </a:r>
            <a:r>
              <a:rPr lang="en-GB" b="1">
                <a:solidFill>
                  <a:schemeClr val="dk1"/>
                </a:solidFill>
              </a:rPr>
              <a:t>net force</a:t>
            </a:r>
            <a:r>
              <a:rPr lang="en-GB">
                <a:solidFill>
                  <a:schemeClr val="dk1"/>
                </a:solidFill>
              </a:rPr>
              <a:t> acting on an object by adding all the forces acting on the object.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28901">
            <a:off x="5842415" y="2566488"/>
            <a:ext cx="3587643" cy="19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/>
          <p:nvPr/>
        </p:nvSpPr>
        <p:spPr>
          <a:xfrm rot="5400000">
            <a:off x="7814225" y="4141623"/>
            <a:ext cx="679200" cy="41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/>
          <p:nvPr/>
        </p:nvSpPr>
        <p:spPr>
          <a:xfrm rot="-5401312">
            <a:off x="6974367" y="2517896"/>
            <a:ext cx="2358900" cy="41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39" name="Google Shape;339;p47"/>
          <p:cNvGraphicFramePr/>
          <p:nvPr/>
        </p:nvGraphicFramePr>
        <p:xfrm>
          <a:off x="6862150" y="20707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net force acting upon the rocket?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0" name="Google Shape;340;p47"/>
          <p:cNvSpPr txBox="1"/>
          <p:nvPr/>
        </p:nvSpPr>
        <p:spPr>
          <a:xfrm>
            <a:off x="8282325" y="2593875"/>
            <a:ext cx="7704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3000N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8282325" y="4134300"/>
            <a:ext cx="6372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calculate net force using force diagrams.</a:t>
            </a:r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2"/>
          </p:nvPr>
        </p:nvSpPr>
        <p:spPr>
          <a:xfrm>
            <a:off x="552550" y="1543050"/>
            <a:ext cx="52545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Where have you seen unbalanced forces? Sketch 3 force diagrams.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Calculate the net force for the following force diagrams.</a:t>
            </a:r>
            <a:endParaRPr/>
          </a:p>
        </p:txBody>
      </p:sp>
      <p:sp>
        <p:nvSpPr>
          <p:cNvPr id="348" name="Google Shape;348;p48"/>
          <p:cNvSpPr/>
          <p:nvPr/>
        </p:nvSpPr>
        <p:spPr>
          <a:xfrm>
            <a:off x="552550" y="858548"/>
            <a:ext cx="5896800" cy="584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Answer the questions below in your book.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9" name="Google Shape;349;p48"/>
          <p:cNvGraphicFramePr/>
          <p:nvPr/>
        </p:nvGraphicFramePr>
        <p:xfrm>
          <a:off x="6800820" y="171550"/>
          <a:ext cx="2221425" cy="1672848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2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net forces are calculated by adding all the forces acting upon the object together. Don’t forget about the direction of the object.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0" name="Google Shape;350;p48"/>
          <p:cNvPicPr preferRelativeResize="0"/>
          <p:nvPr/>
        </p:nvPicPr>
        <p:blipFill rotWithShape="1">
          <a:blip r:embed="rId5">
            <a:alphaModFix/>
          </a:blip>
          <a:srcRect t="18387"/>
          <a:stretch/>
        </p:blipFill>
        <p:spPr>
          <a:xfrm>
            <a:off x="552550" y="2883075"/>
            <a:ext cx="3465000" cy="2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 rotWithShape="1">
          <a:blip r:embed="rId6">
            <a:alphaModFix/>
          </a:blip>
          <a:srcRect t="33651" r="1341"/>
          <a:stretch/>
        </p:blipFill>
        <p:spPr>
          <a:xfrm>
            <a:off x="3868275" y="2750864"/>
            <a:ext cx="4450249" cy="223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 rotWithShape="1">
          <a:blip r:embed="rId6">
            <a:alphaModFix/>
          </a:blip>
          <a:srcRect r="22480" b="67500"/>
          <a:stretch/>
        </p:blipFill>
        <p:spPr>
          <a:xfrm>
            <a:off x="6034650" y="1928475"/>
            <a:ext cx="2872781" cy="8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 txBox="1"/>
          <p:nvPr/>
        </p:nvSpPr>
        <p:spPr>
          <a:xfrm>
            <a:off x="451925" y="3213075"/>
            <a:ext cx="32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48"/>
          <p:cNvSpPr txBox="1"/>
          <p:nvPr/>
        </p:nvSpPr>
        <p:spPr>
          <a:xfrm>
            <a:off x="451925" y="4184325"/>
            <a:ext cx="32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5706150" y="2059275"/>
            <a:ext cx="32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4572000" y="3145675"/>
            <a:ext cx="32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3868275" y="4104175"/>
            <a:ext cx="32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F1F15712-CD15-4608-95C2-CC41C7B97611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8052852" y="4709871"/>
            <a:ext cx="131595" cy="13159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B958D70-B830-417E-9421-2F04FCE31E1D}"/>
              </a:ext>
            </a:extLst>
          </p:cNvPr>
          <p:cNvSpPr/>
          <p:nvPr/>
        </p:nvSpPr>
        <p:spPr>
          <a:xfrm>
            <a:off x="7917583" y="3917783"/>
            <a:ext cx="1104662" cy="1054167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CB21D9-4A68-4783-B4CC-62F613858A86}"/>
              </a:ext>
            </a:extLst>
          </p:cNvPr>
          <p:cNvSpPr/>
          <p:nvPr/>
        </p:nvSpPr>
        <p:spPr>
          <a:xfrm>
            <a:off x="7917583" y="3917783"/>
            <a:ext cx="1104662" cy="1054167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444D7-C46B-4D25-A937-A9CCE2EC3D03}"/>
              </a:ext>
            </a:extLst>
          </p:cNvPr>
          <p:cNvSpPr txBox="1"/>
          <p:nvPr/>
        </p:nvSpPr>
        <p:spPr>
          <a:xfrm>
            <a:off x="7917583" y="3650038"/>
            <a:ext cx="110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 minutes</a:t>
            </a:r>
          </a:p>
        </p:txBody>
      </p:sp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41FA024C-71BA-4F79-8746-369439E6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095" y="12143"/>
            <a:ext cx="1137637" cy="8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draw force diagrams using arrows of scaled length.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calculate net force in newtons from force diagrams.</a:t>
            </a: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We will calculate net force using force diagrams.</a:t>
            </a:r>
            <a:endParaRPr sz="3600"/>
          </a:p>
        </p:txBody>
      </p:sp>
      <p:graphicFrame>
        <p:nvGraphicFramePr>
          <p:cNvPr id="364" name="Google Shape;364;p49"/>
          <p:cNvGraphicFramePr/>
          <p:nvPr/>
        </p:nvGraphicFramePr>
        <p:xfrm>
          <a:off x="6793300" y="41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{3461577C-ECE6-4B65-BDAB-EB983B687743}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FORCE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A PUSH, PULL OR TWIST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NEWTON (N)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UNIT OF MEASUREMENT FOR FORCE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BALANCED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FORCES ARE EQUAL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UNBALANCED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FORCES ARE DIFFERENT SIZES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this force balanced or unbalanced?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954" y="1976770"/>
            <a:ext cx="3913297" cy="1189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 rot="10800000">
            <a:off x="921430" y="2263384"/>
            <a:ext cx="1481700" cy="8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7012095" y="2263341"/>
            <a:ext cx="1481700" cy="8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this force balanced or unbalanced?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834" y="1575100"/>
            <a:ext cx="2949835" cy="26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6745109" y="2740214"/>
            <a:ext cx="1006500" cy="81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/>
          <p:nvPr/>
        </p:nvSpPr>
        <p:spPr>
          <a:xfrm rot="10800000">
            <a:off x="1758873" y="2853286"/>
            <a:ext cx="2178300" cy="81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is this force doing to the dough?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00" y="1011125"/>
            <a:ext cx="5713775" cy="38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297731-0B97-47C2-899B-4125DEA4A9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B10449-AA46-4616-BF0D-38F1717C39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27E457-4488-4B2D-937C-C2E17BA7B90B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17414</TotalTime>
  <Words>1411</Words>
  <Application>Microsoft Office PowerPoint</Application>
  <PresentationFormat>On-screen Show (16:9)</PresentationFormat>
  <Paragraphs>211</Paragraphs>
  <Slides>24</Slides>
  <Notes>24</Notes>
  <HiddenSlides>1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Century Gothic</vt:lpstr>
      <vt:lpstr>Arial</vt:lpstr>
      <vt:lpstr>ASC EDI Template</vt:lpstr>
      <vt:lpstr>Simple Light</vt:lpstr>
      <vt:lpstr>NET FORCE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investigate net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calculate net force using force diagrams.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 FORCE</dc:title>
  <cp:lastModifiedBy>Sarina Watson</cp:lastModifiedBy>
  <cp:revision>1</cp:revision>
  <dcterms:modified xsi:type="dcterms:W3CDTF">2024-11-11T07:49:45Z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55500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</Properties>
</file>